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0"/>
  </p:notesMasterIdLst>
  <p:sldIdLst>
    <p:sldId id="258" r:id="rId3"/>
    <p:sldId id="259" r:id="rId4"/>
    <p:sldId id="260" r:id="rId5"/>
    <p:sldId id="262" r:id="rId6"/>
    <p:sldId id="263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NI-Avo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NI-Avo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NI-Avo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NI-Avo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NI-Avo" pitchFamily="2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VNI-Avo" pitchFamily="2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VNI-Avo" pitchFamily="2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VNI-Avo" pitchFamily="2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VNI-Avo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6600"/>
    <a:srgbClr val="0000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194A3B1-16EC-4BC9-83B5-DC291B6F1F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787BA-F8C4-4D24-A1F0-B3FDFD635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7B6CB-63E6-40CE-A774-989D8FCD0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24A6E-5D4F-40F0-8AFD-0F33C64EB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1" y="233"/>
              <a:ext cx="1856" cy="3626"/>
              <a:chOff x="3010" y="777"/>
              <a:chExt cx="1856" cy="3626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7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801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8" y="2166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8" y="976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4" y="2207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4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42" y="127"/>
              <a:ext cx="356" cy="608"/>
              <a:chOff x="1728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8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7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6" y="3307"/>
              <a:ext cx="500" cy="500"/>
              <a:chOff x="1727" y="867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7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5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71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15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3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33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5F7E5-6E90-4D9A-B675-D51E99B4E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4FD95-3E99-4DE1-93CD-854EF9C2C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F8280-514D-4635-92FE-2F317566F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C6807-D9AB-42E0-A6F6-8F6DD8700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DAE29-0BB3-4C19-909E-1B3073F09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19AE0-2EC0-4E7D-9705-F43D539672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37DB7-D8BF-43E5-B2D7-05E8799D06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5A7FA-09C4-45D9-BA27-1A7231591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E3CFC-78F6-422D-9BF5-B3619574E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400B2-76F3-4458-BABC-7B672B6D78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48778-6DE2-4A72-8B68-D7452EFE5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B0C4D-F60A-4F59-924B-6F3BE102EC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2B589-2B19-496C-A906-521D22491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2FFFB-6377-4436-A04B-9DF3AB476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C155D-C2AB-404F-80E6-BB8E41390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A9204-6856-4C4B-BE8F-583C68DAD5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A8AF9-6759-46B1-B302-83520F8715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0E4C9-9846-4FD1-911B-4F616C3CB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5CC6B-2756-4A95-94FE-9D25720BF0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336D0B9-A966-4C2D-B9B6-814730AED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2056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7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2095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6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7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58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9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2086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7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8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9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0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4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91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2092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3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4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7" y="1721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60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2083" name="Freeform 20"/>
              <p:cNvSpPr>
                <a:spLocks/>
              </p:cNvSpPr>
              <p:nvPr userDrawn="1"/>
            </p:nvSpPr>
            <p:spPr bwMode="ltGray">
              <a:xfrm>
                <a:off x="1727" y="867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4" name="Freeform 21"/>
              <p:cNvSpPr>
                <a:spLocks/>
              </p:cNvSpPr>
              <p:nvPr userDrawn="1"/>
            </p:nvSpPr>
            <p:spPr bwMode="ltGray">
              <a:xfrm>
                <a:off x="1786" y="895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5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61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2080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1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2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62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2077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8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9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63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0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31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1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1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D69989B4-BF9D-4B47-9297-777A23BF99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219200" y="381000"/>
            <a:ext cx="6934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762000" y="1981200"/>
            <a:ext cx="7467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latin typeface="Times New Roman" pitchFamily="18" charset="0"/>
                <a:cs typeface="Times New Roman" pitchFamily="18" charset="0"/>
              </a:rPr>
              <a:t>Bài toán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: Có 49 que tính, thêm 25 que nữa. Hỏi có tất cả bao nhiêu que tính?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971800" y="10160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49 + 25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4"/>
          <p:cNvGrpSpPr>
            <a:grpSpLocks/>
          </p:cNvGrpSpPr>
          <p:nvPr/>
        </p:nvGrpSpPr>
        <p:grpSpPr bwMode="auto">
          <a:xfrm>
            <a:off x="3505200" y="760413"/>
            <a:ext cx="895350" cy="1982787"/>
            <a:chOff x="2208" y="479"/>
            <a:chExt cx="564" cy="1249"/>
          </a:xfrm>
        </p:grpSpPr>
        <p:grpSp>
          <p:nvGrpSpPr>
            <p:cNvPr id="5212" name="Group 107"/>
            <p:cNvGrpSpPr>
              <a:grpSpLocks/>
            </p:cNvGrpSpPr>
            <p:nvPr/>
          </p:nvGrpSpPr>
          <p:grpSpPr bwMode="auto">
            <a:xfrm>
              <a:off x="2279" y="479"/>
              <a:ext cx="446" cy="1249"/>
              <a:chOff x="2279" y="479"/>
              <a:chExt cx="446" cy="1249"/>
            </a:xfrm>
          </p:grpSpPr>
          <p:sp>
            <p:nvSpPr>
              <p:cNvPr id="5214" name="Line 6"/>
              <p:cNvSpPr>
                <a:spLocks noChangeShapeType="1"/>
              </p:cNvSpPr>
              <p:nvPr/>
            </p:nvSpPr>
            <p:spPr bwMode="auto">
              <a:xfrm>
                <a:off x="2373" y="527"/>
                <a:ext cx="0" cy="120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5" name="Line 7"/>
              <p:cNvSpPr>
                <a:spLocks noChangeShapeType="1"/>
              </p:cNvSpPr>
              <p:nvPr/>
            </p:nvSpPr>
            <p:spPr bwMode="auto">
              <a:xfrm>
                <a:off x="2431" y="511"/>
                <a:ext cx="0" cy="120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6" name="Line 8"/>
              <p:cNvSpPr>
                <a:spLocks noChangeShapeType="1"/>
              </p:cNvSpPr>
              <p:nvPr/>
            </p:nvSpPr>
            <p:spPr bwMode="auto">
              <a:xfrm>
                <a:off x="2467" y="502"/>
                <a:ext cx="0" cy="120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7" name="Line 9"/>
              <p:cNvSpPr>
                <a:spLocks noChangeShapeType="1"/>
              </p:cNvSpPr>
              <p:nvPr/>
            </p:nvSpPr>
            <p:spPr bwMode="auto">
              <a:xfrm>
                <a:off x="2279" y="527"/>
                <a:ext cx="0" cy="120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8" name="Line 10"/>
              <p:cNvSpPr>
                <a:spLocks noChangeShapeType="1"/>
              </p:cNvSpPr>
              <p:nvPr/>
            </p:nvSpPr>
            <p:spPr bwMode="auto">
              <a:xfrm>
                <a:off x="2537" y="527"/>
                <a:ext cx="0" cy="120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9" name="Line 11"/>
              <p:cNvSpPr>
                <a:spLocks noChangeShapeType="1"/>
              </p:cNvSpPr>
              <p:nvPr/>
            </p:nvSpPr>
            <p:spPr bwMode="auto">
              <a:xfrm>
                <a:off x="2596" y="527"/>
                <a:ext cx="0" cy="120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0" name="Line 12"/>
              <p:cNvSpPr>
                <a:spLocks noChangeShapeType="1"/>
              </p:cNvSpPr>
              <p:nvPr/>
            </p:nvSpPr>
            <p:spPr bwMode="auto">
              <a:xfrm>
                <a:off x="2655" y="527"/>
                <a:ext cx="0" cy="120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1" name="Line 13"/>
              <p:cNvSpPr>
                <a:spLocks noChangeShapeType="1"/>
              </p:cNvSpPr>
              <p:nvPr/>
            </p:nvSpPr>
            <p:spPr bwMode="auto">
              <a:xfrm>
                <a:off x="2725" y="527"/>
                <a:ext cx="0" cy="120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2" name="Line 14"/>
              <p:cNvSpPr>
                <a:spLocks noChangeShapeType="1"/>
              </p:cNvSpPr>
              <p:nvPr/>
            </p:nvSpPr>
            <p:spPr bwMode="auto">
              <a:xfrm>
                <a:off x="2666" y="502"/>
                <a:ext cx="0" cy="120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" name="Line 15"/>
              <p:cNvSpPr>
                <a:spLocks noChangeShapeType="1"/>
              </p:cNvSpPr>
              <p:nvPr/>
            </p:nvSpPr>
            <p:spPr bwMode="auto">
              <a:xfrm>
                <a:off x="2655" y="479"/>
                <a:ext cx="0" cy="120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213" name="Arc 16"/>
            <p:cNvSpPr>
              <a:spLocks/>
            </p:cNvSpPr>
            <p:nvPr/>
          </p:nvSpPr>
          <p:spPr bwMode="auto">
            <a:xfrm flipV="1">
              <a:off x="2208" y="928"/>
              <a:ext cx="564" cy="100"/>
            </a:xfrm>
            <a:custGeom>
              <a:avLst/>
              <a:gdLst>
                <a:gd name="T0" fmla="*/ 0 w 21600"/>
                <a:gd name="T1" fmla="*/ 0 h 21600"/>
                <a:gd name="T2" fmla="*/ 15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12"/>
          <p:cNvGrpSpPr>
            <a:grpSpLocks/>
          </p:cNvGrpSpPr>
          <p:nvPr/>
        </p:nvGrpSpPr>
        <p:grpSpPr bwMode="auto">
          <a:xfrm>
            <a:off x="1600200" y="892175"/>
            <a:ext cx="895350" cy="1946275"/>
            <a:chOff x="1008" y="562"/>
            <a:chExt cx="564" cy="1226"/>
          </a:xfrm>
        </p:grpSpPr>
        <p:grpSp>
          <p:nvGrpSpPr>
            <p:cNvPr id="3" name="Group 109"/>
            <p:cNvGrpSpPr>
              <a:grpSpLocks/>
            </p:cNvGrpSpPr>
            <p:nvPr/>
          </p:nvGrpSpPr>
          <p:grpSpPr bwMode="auto">
            <a:xfrm>
              <a:off x="1079" y="562"/>
              <a:ext cx="446" cy="1226"/>
              <a:chOff x="1079" y="562"/>
              <a:chExt cx="446" cy="1226"/>
            </a:xfrm>
          </p:grpSpPr>
          <p:sp>
            <p:nvSpPr>
              <p:cNvPr id="5" name="Line 18"/>
              <p:cNvSpPr>
                <a:spLocks noChangeShapeType="1"/>
              </p:cNvSpPr>
              <p:nvPr/>
            </p:nvSpPr>
            <p:spPr bwMode="auto">
              <a:xfrm>
                <a:off x="1173" y="587"/>
                <a:ext cx="0" cy="120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" name="Line 19"/>
              <p:cNvSpPr>
                <a:spLocks noChangeShapeType="1"/>
              </p:cNvSpPr>
              <p:nvPr/>
            </p:nvSpPr>
            <p:spPr bwMode="auto">
              <a:xfrm>
                <a:off x="1231" y="571"/>
                <a:ext cx="0" cy="120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Line 20"/>
              <p:cNvSpPr>
                <a:spLocks noChangeShapeType="1"/>
              </p:cNvSpPr>
              <p:nvPr/>
            </p:nvSpPr>
            <p:spPr bwMode="auto">
              <a:xfrm>
                <a:off x="1267" y="562"/>
                <a:ext cx="0" cy="120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Line 21"/>
              <p:cNvSpPr>
                <a:spLocks noChangeShapeType="1"/>
              </p:cNvSpPr>
              <p:nvPr/>
            </p:nvSpPr>
            <p:spPr bwMode="auto">
              <a:xfrm>
                <a:off x="1079" y="587"/>
                <a:ext cx="0" cy="120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22"/>
              <p:cNvSpPr>
                <a:spLocks noChangeShapeType="1"/>
              </p:cNvSpPr>
              <p:nvPr/>
            </p:nvSpPr>
            <p:spPr bwMode="auto">
              <a:xfrm>
                <a:off x="1337" y="587"/>
                <a:ext cx="0" cy="120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23"/>
              <p:cNvSpPr>
                <a:spLocks noChangeShapeType="1"/>
              </p:cNvSpPr>
              <p:nvPr/>
            </p:nvSpPr>
            <p:spPr bwMode="auto">
              <a:xfrm>
                <a:off x="1396" y="587"/>
                <a:ext cx="0" cy="120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Line 24"/>
              <p:cNvSpPr>
                <a:spLocks noChangeShapeType="1"/>
              </p:cNvSpPr>
              <p:nvPr/>
            </p:nvSpPr>
            <p:spPr bwMode="auto">
              <a:xfrm>
                <a:off x="1455" y="587"/>
                <a:ext cx="0" cy="120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Line 25"/>
              <p:cNvSpPr>
                <a:spLocks noChangeShapeType="1"/>
              </p:cNvSpPr>
              <p:nvPr/>
            </p:nvSpPr>
            <p:spPr bwMode="auto">
              <a:xfrm>
                <a:off x="1525" y="587"/>
                <a:ext cx="0" cy="120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Line 26"/>
              <p:cNvSpPr>
                <a:spLocks noChangeShapeType="1"/>
              </p:cNvSpPr>
              <p:nvPr/>
            </p:nvSpPr>
            <p:spPr bwMode="auto">
              <a:xfrm>
                <a:off x="1466" y="562"/>
                <a:ext cx="0" cy="120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Line 27"/>
              <p:cNvSpPr>
                <a:spLocks noChangeShapeType="1"/>
              </p:cNvSpPr>
              <p:nvPr/>
            </p:nvSpPr>
            <p:spPr bwMode="auto">
              <a:xfrm>
                <a:off x="1455" y="575"/>
                <a:ext cx="0" cy="120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" name="Arc 28"/>
            <p:cNvSpPr>
              <a:spLocks/>
            </p:cNvSpPr>
            <p:nvPr/>
          </p:nvSpPr>
          <p:spPr bwMode="auto">
            <a:xfrm flipV="1">
              <a:off x="1008" y="988"/>
              <a:ext cx="564" cy="100"/>
            </a:xfrm>
            <a:custGeom>
              <a:avLst/>
              <a:gdLst>
                <a:gd name="T0" fmla="*/ 0 w 21600"/>
                <a:gd name="T1" fmla="*/ 0 h 21600"/>
                <a:gd name="T2" fmla="*/ 15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113"/>
          <p:cNvGrpSpPr>
            <a:grpSpLocks/>
          </p:cNvGrpSpPr>
          <p:nvPr/>
        </p:nvGrpSpPr>
        <p:grpSpPr bwMode="auto">
          <a:xfrm>
            <a:off x="2590800" y="777875"/>
            <a:ext cx="895350" cy="1965325"/>
            <a:chOff x="1632" y="490"/>
            <a:chExt cx="564" cy="1238"/>
          </a:xfrm>
        </p:grpSpPr>
        <p:grpSp>
          <p:nvGrpSpPr>
            <p:cNvPr id="5188" name="Group 108"/>
            <p:cNvGrpSpPr>
              <a:grpSpLocks/>
            </p:cNvGrpSpPr>
            <p:nvPr/>
          </p:nvGrpSpPr>
          <p:grpSpPr bwMode="auto">
            <a:xfrm>
              <a:off x="1703" y="490"/>
              <a:ext cx="446" cy="1238"/>
              <a:chOff x="1703" y="490"/>
              <a:chExt cx="446" cy="1238"/>
            </a:xfrm>
          </p:grpSpPr>
          <p:sp>
            <p:nvSpPr>
              <p:cNvPr id="5190" name="Line 30"/>
              <p:cNvSpPr>
                <a:spLocks noChangeShapeType="1"/>
              </p:cNvSpPr>
              <p:nvPr/>
            </p:nvSpPr>
            <p:spPr bwMode="auto">
              <a:xfrm>
                <a:off x="1797" y="515"/>
                <a:ext cx="0" cy="120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1" name="Line 31"/>
              <p:cNvSpPr>
                <a:spLocks noChangeShapeType="1"/>
              </p:cNvSpPr>
              <p:nvPr/>
            </p:nvSpPr>
            <p:spPr bwMode="auto">
              <a:xfrm>
                <a:off x="1855" y="499"/>
                <a:ext cx="0" cy="120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2" name="Line 32"/>
              <p:cNvSpPr>
                <a:spLocks noChangeShapeType="1"/>
              </p:cNvSpPr>
              <p:nvPr/>
            </p:nvSpPr>
            <p:spPr bwMode="auto">
              <a:xfrm>
                <a:off x="1891" y="490"/>
                <a:ext cx="0" cy="120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3" name="Line 33"/>
              <p:cNvSpPr>
                <a:spLocks noChangeShapeType="1"/>
              </p:cNvSpPr>
              <p:nvPr/>
            </p:nvSpPr>
            <p:spPr bwMode="auto">
              <a:xfrm>
                <a:off x="1703" y="515"/>
                <a:ext cx="0" cy="120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4" name="Line 34"/>
              <p:cNvSpPr>
                <a:spLocks noChangeShapeType="1"/>
              </p:cNvSpPr>
              <p:nvPr/>
            </p:nvSpPr>
            <p:spPr bwMode="auto">
              <a:xfrm>
                <a:off x="1961" y="515"/>
                <a:ext cx="0" cy="120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5" name="Line 35"/>
              <p:cNvSpPr>
                <a:spLocks noChangeShapeType="1"/>
              </p:cNvSpPr>
              <p:nvPr/>
            </p:nvSpPr>
            <p:spPr bwMode="auto">
              <a:xfrm>
                <a:off x="2020" y="515"/>
                <a:ext cx="0" cy="120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6" name="Line 36"/>
              <p:cNvSpPr>
                <a:spLocks noChangeShapeType="1"/>
              </p:cNvSpPr>
              <p:nvPr/>
            </p:nvSpPr>
            <p:spPr bwMode="auto">
              <a:xfrm>
                <a:off x="2079" y="515"/>
                <a:ext cx="0" cy="120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7" name="Line 37"/>
              <p:cNvSpPr>
                <a:spLocks noChangeShapeType="1"/>
              </p:cNvSpPr>
              <p:nvPr/>
            </p:nvSpPr>
            <p:spPr bwMode="auto">
              <a:xfrm>
                <a:off x="2149" y="515"/>
                <a:ext cx="0" cy="120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38"/>
              <p:cNvSpPr>
                <a:spLocks noChangeShapeType="1"/>
              </p:cNvSpPr>
              <p:nvPr/>
            </p:nvSpPr>
            <p:spPr bwMode="auto">
              <a:xfrm>
                <a:off x="2090" y="490"/>
                <a:ext cx="0" cy="120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9" name="Line 39"/>
              <p:cNvSpPr>
                <a:spLocks noChangeShapeType="1"/>
              </p:cNvSpPr>
              <p:nvPr/>
            </p:nvSpPr>
            <p:spPr bwMode="auto">
              <a:xfrm>
                <a:off x="2079" y="527"/>
                <a:ext cx="0" cy="120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89" name="Arc 40"/>
            <p:cNvSpPr>
              <a:spLocks/>
            </p:cNvSpPr>
            <p:nvPr/>
          </p:nvSpPr>
          <p:spPr bwMode="auto">
            <a:xfrm flipV="1">
              <a:off x="1632" y="916"/>
              <a:ext cx="564" cy="100"/>
            </a:xfrm>
            <a:custGeom>
              <a:avLst/>
              <a:gdLst>
                <a:gd name="T0" fmla="*/ 0 w 21600"/>
                <a:gd name="T1" fmla="*/ 0 h 21600"/>
                <a:gd name="T2" fmla="*/ 15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110"/>
          <p:cNvGrpSpPr>
            <a:grpSpLocks/>
          </p:cNvGrpSpPr>
          <p:nvPr/>
        </p:nvGrpSpPr>
        <p:grpSpPr bwMode="auto">
          <a:xfrm>
            <a:off x="685800" y="892175"/>
            <a:ext cx="895350" cy="1946275"/>
            <a:chOff x="432" y="562"/>
            <a:chExt cx="564" cy="1226"/>
          </a:xfrm>
        </p:grpSpPr>
        <p:sp>
          <p:nvSpPr>
            <p:cNvPr id="5177" name="Line 42"/>
            <p:cNvSpPr>
              <a:spLocks noChangeShapeType="1"/>
            </p:cNvSpPr>
            <p:nvPr/>
          </p:nvSpPr>
          <p:spPr bwMode="auto">
            <a:xfrm>
              <a:off x="597" y="587"/>
              <a:ext cx="0" cy="120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8" name="Line 43"/>
            <p:cNvSpPr>
              <a:spLocks noChangeShapeType="1"/>
            </p:cNvSpPr>
            <p:nvPr/>
          </p:nvSpPr>
          <p:spPr bwMode="auto">
            <a:xfrm>
              <a:off x="655" y="571"/>
              <a:ext cx="0" cy="12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9" name="Line 44"/>
            <p:cNvSpPr>
              <a:spLocks noChangeShapeType="1"/>
            </p:cNvSpPr>
            <p:nvPr/>
          </p:nvSpPr>
          <p:spPr bwMode="auto">
            <a:xfrm>
              <a:off x="691" y="562"/>
              <a:ext cx="0" cy="120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0" name="Line 45"/>
            <p:cNvSpPr>
              <a:spLocks noChangeShapeType="1"/>
            </p:cNvSpPr>
            <p:nvPr/>
          </p:nvSpPr>
          <p:spPr bwMode="auto">
            <a:xfrm>
              <a:off x="503" y="587"/>
              <a:ext cx="0" cy="120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1" name="Line 46"/>
            <p:cNvSpPr>
              <a:spLocks noChangeShapeType="1"/>
            </p:cNvSpPr>
            <p:nvPr/>
          </p:nvSpPr>
          <p:spPr bwMode="auto">
            <a:xfrm>
              <a:off x="761" y="587"/>
              <a:ext cx="0" cy="120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2" name="Line 47"/>
            <p:cNvSpPr>
              <a:spLocks noChangeShapeType="1"/>
            </p:cNvSpPr>
            <p:nvPr/>
          </p:nvSpPr>
          <p:spPr bwMode="auto">
            <a:xfrm>
              <a:off x="820" y="587"/>
              <a:ext cx="0" cy="120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3" name="Line 48"/>
            <p:cNvSpPr>
              <a:spLocks noChangeShapeType="1"/>
            </p:cNvSpPr>
            <p:nvPr/>
          </p:nvSpPr>
          <p:spPr bwMode="auto">
            <a:xfrm>
              <a:off x="879" y="587"/>
              <a:ext cx="0" cy="120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4" name="Line 49"/>
            <p:cNvSpPr>
              <a:spLocks noChangeShapeType="1"/>
            </p:cNvSpPr>
            <p:nvPr/>
          </p:nvSpPr>
          <p:spPr bwMode="auto">
            <a:xfrm>
              <a:off x="949" y="587"/>
              <a:ext cx="0" cy="120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5" name="Line 50"/>
            <p:cNvSpPr>
              <a:spLocks noChangeShapeType="1"/>
            </p:cNvSpPr>
            <p:nvPr/>
          </p:nvSpPr>
          <p:spPr bwMode="auto">
            <a:xfrm>
              <a:off x="890" y="562"/>
              <a:ext cx="0" cy="120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6" name="Line 51"/>
            <p:cNvSpPr>
              <a:spLocks noChangeShapeType="1"/>
            </p:cNvSpPr>
            <p:nvPr/>
          </p:nvSpPr>
          <p:spPr bwMode="auto">
            <a:xfrm>
              <a:off x="879" y="575"/>
              <a:ext cx="0" cy="120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7" name="Arc 52"/>
            <p:cNvSpPr>
              <a:spLocks/>
            </p:cNvSpPr>
            <p:nvPr/>
          </p:nvSpPr>
          <p:spPr bwMode="auto">
            <a:xfrm flipV="1">
              <a:off x="432" y="988"/>
              <a:ext cx="564" cy="100"/>
            </a:xfrm>
            <a:custGeom>
              <a:avLst/>
              <a:gdLst>
                <a:gd name="T0" fmla="*/ 0 w 21600"/>
                <a:gd name="T1" fmla="*/ 0 h 21600"/>
                <a:gd name="T2" fmla="*/ 15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104"/>
          <p:cNvGrpSpPr>
            <a:grpSpLocks/>
          </p:cNvGrpSpPr>
          <p:nvPr/>
        </p:nvGrpSpPr>
        <p:grpSpPr bwMode="auto">
          <a:xfrm>
            <a:off x="2362200" y="3429000"/>
            <a:ext cx="895350" cy="1957388"/>
            <a:chOff x="672" y="2127"/>
            <a:chExt cx="564" cy="1233"/>
          </a:xfrm>
        </p:grpSpPr>
        <p:sp>
          <p:nvSpPr>
            <p:cNvPr id="5166" name="Line 55"/>
            <p:cNvSpPr>
              <a:spLocks noChangeShapeType="1"/>
            </p:cNvSpPr>
            <p:nvPr/>
          </p:nvSpPr>
          <p:spPr bwMode="auto">
            <a:xfrm>
              <a:off x="837" y="2152"/>
              <a:ext cx="0" cy="12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7" name="Line 56"/>
            <p:cNvSpPr>
              <a:spLocks noChangeShapeType="1"/>
            </p:cNvSpPr>
            <p:nvPr/>
          </p:nvSpPr>
          <p:spPr bwMode="auto">
            <a:xfrm>
              <a:off x="895" y="2136"/>
              <a:ext cx="0" cy="119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8" name="Line 57"/>
            <p:cNvSpPr>
              <a:spLocks noChangeShapeType="1"/>
            </p:cNvSpPr>
            <p:nvPr/>
          </p:nvSpPr>
          <p:spPr bwMode="auto">
            <a:xfrm>
              <a:off x="931" y="2127"/>
              <a:ext cx="0" cy="12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9" name="Line 58"/>
            <p:cNvSpPr>
              <a:spLocks noChangeShapeType="1"/>
            </p:cNvSpPr>
            <p:nvPr/>
          </p:nvSpPr>
          <p:spPr bwMode="auto">
            <a:xfrm>
              <a:off x="743" y="2152"/>
              <a:ext cx="0" cy="12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0" name="Line 59"/>
            <p:cNvSpPr>
              <a:spLocks noChangeShapeType="1"/>
            </p:cNvSpPr>
            <p:nvPr/>
          </p:nvSpPr>
          <p:spPr bwMode="auto">
            <a:xfrm>
              <a:off x="1001" y="2152"/>
              <a:ext cx="0" cy="12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1" name="Line 60"/>
            <p:cNvSpPr>
              <a:spLocks noChangeShapeType="1"/>
            </p:cNvSpPr>
            <p:nvPr/>
          </p:nvSpPr>
          <p:spPr bwMode="auto">
            <a:xfrm>
              <a:off x="1060" y="2152"/>
              <a:ext cx="0" cy="12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2" name="Line 61"/>
            <p:cNvSpPr>
              <a:spLocks noChangeShapeType="1"/>
            </p:cNvSpPr>
            <p:nvPr/>
          </p:nvSpPr>
          <p:spPr bwMode="auto">
            <a:xfrm>
              <a:off x="1119" y="2152"/>
              <a:ext cx="0" cy="12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3" name="Line 62"/>
            <p:cNvSpPr>
              <a:spLocks noChangeShapeType="1"/>
            </p:cNvSpPr>
            <p:nvPr/>
          </p:nvSpPr>
          <p:spPr bwMode="auto">
            <a:xfrm>
              <a:off x="1189" y="2152"/>
              <a:ext cx="0" cy="12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4" name="Line 63"/>
            <p:cNvSpPr>
              <a:spLocks noChangeShapeType="1"/>
            </p:cNvSpPr>
            <p:nvPr/>
          </p:nvSpPr>
          <p:spPr bwMode="auto">
            <a:xfrm>
              <a:off x="1130" y="2127"/>
              <a:ext cx="0" cy="12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5" name="Line 64"/>
            <p:cNvSpPr>
              <a:spLocks noChangeShapeType="1"/>
            </p:cNvSpPr>
            <p:nvPr/>
          </p:nvSpPr>
          <p:spPr bwMode="auto">
            <a:xfrm>
              <a:off x="1119" y="2160"/>
              <a:ext cx="0" cy="12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6" name="Arc 65"/>
            <p:cNvSpPr>
              <a:spLocks/>
            </p:cNvSpPr>
            <p:nvPr/>
          </p:nvSpPr>
          <p:spPr bwMode="auto">
            <a:xfrm flipV="1">
              <a:off x="672" y="2552"/>
              <a:ext cx="564" cy="100"/>
            </a:xfrm>
            <a:custGeom>
              <a:avLst/>
              <a:gdLst>
                <a:gd name="T0" fmla="*/ 0 w 21600"/>
                <a:gd name="T1" fmla="*/ 0 h 21600"/>
                <a:gd name="T2" fmla="*/ 15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05"/>
          <p:cNvGrpSpPr>
            <a:grpSpLocks/>
          </p:cNvGrpSpPr>
          <p:nvPr/>
        </p:nvGrpSpPr>
        <p:grpSpPr bwMode="auto">
          <a:xfrm>
            <a:off x="3429000" y="3429000"/>
            <a:ext cx="895350" cy="1960563"/>
            <a:chOff x="1344" y="2112"/>
            <a:chExt cx="564" cy="1235"/>
          </a:xfrm>
        </p:grpSpPr>
        <p:sp>
          <p:nvSpPr>
            <p:cNvPr id="5155" name="Line 67"/>
            <p:cNvSpPr>
              <a:spLocks noChangeShapeType="1"/>
            </p:cNvSpPr>
            <p:nvPr/>
          </p:nvSpPr>
          <p:spPr bwMode="auto">
            <a:xfrm>
              <a:off x="1509" y="2147"/>
              <a:ext cx="0" cy="12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Line 68"/>
            <p:cNvSpPr>
              <a:spLocks noChangeShapeType="1"/>
            </p:cNvSpPr>
            <p:nvPr/>
          </p:nvSpPr>
          <p:spPr bwMode="auto">
            <a:xfrm>
              <a:off x="1567" y="2131"/>
              <a:ext cx="0" cy="119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Line 69"/>
            <p:cNvSpPr>
              <a:spLocks noChangeShapeType="1"/>
            </p:cNvSpPr>
            <p:nvPr/>
          </p:nvSpPr>
          <p:spPr bwMode="auto">
            <a:xfrm>
              <a:off x="1603" y="2122"/>
              <a:ext cx="0" cy="12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Line 70"/>
            <p:cNvSpPr>
              <a:spLocks noChangeShapeType="1"/>
            </p:cNvSpPr>
            <p:nvPr/>
          </p:nvSpPr>
          <p:spPr bwMode="auto">
            <a:xfrm>
              <a:off x="1415" y="2147"/>
              <a:ext cx="0" cy="12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Line 71"/>
            <p:cNvSpPr>
              <a:spLocks noChangeShapeType="1"/>
            </p:cNvSpPr>
            <p:nvPr/>
          </p:nvSpPr>
          <p:spPr bwMode="auto">
            <a:xfrm>
              <a:off x="1673" y="2147"/>
              <a:ext cx="0" cy="12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Line 72"/>
            <p:cNvSpPr>
              <a:spLocks noChangeShapeType="1"/>
            </p:cNvSpPr>
            <p:nvPr/>
          </p:nvSpPr>
          <p:spPr bwMode="auto">
            <a:xfrm>
              <a:off x="1732" y="2147"/>
              <a:ext cx="0" cy="12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Line 73"/>
            <p:cNvSpPr>
              <a:spLocks noChangeShapeType="1"/>
            </p:cNvSpPr>
            <p:nvPr/>
          </p:nvSpPr>
          <p:spPr bwMode="auto">
            <a:xfrm>
              <a:off x="1791" y="2147"/>
              <a:ext cx="0" cy="12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Line 74"/>
            <p:cNvSpPr>
              <a:spLocks noChangeShapeType="1"/>
            </p:cNvSpPr>
            <p:nvPr/>
          </p:nvSpPr>
          <p:spPr bwMode="auto">
            <a:xfrm>
              <a:off x="1861" y="2147"/>
              <a:ext cx="0" cy="12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Line 75"/>
            <p:cNvSpPr>
              <a:spLocks noChangeShapeType="1"/>
            </p:cNvSpPr>
            <p:nvPr/>
          </p:nvSpPr>
          <p:spPr bwMode="auto">
            <a:xfrm>
              <a:off x="1802" y="2122"/>
              <a:ext cx="0" cy="12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4" name="Line 76"/>
            <p:cNvSpPr>
              <a:spLocks noChangeShapeType="1"/>
            </p:cNvSpPr>
            <p:nvPr/>
          </p:nvSpPr>
          <p:spPr bwMode="auto">
            <a:xfrm>
              <a:off x="1791" y="2112"/>
              <a:ext cx="0" cy="12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5" name="Arc 77"/>
            <p:cNvSpPr>
              <a:spLocks/>
            </p:cNvSpPr>
            <p:nvPr/>
          </p:nvSpPr>
          <p:spPr bwMode="auto">
            <a:xfrm flipV="1">
              <a:off x="1344" y="2547"/>
              <a:ext cx="564" cy="100"/>
            </a:xfrm>
            <a:custGeom>
              <a:avLst/>
              <a:gdLst>
                <a:gd name="T0" fmla="*/ 0 w 21600"/>
                <a:gd name="T1" fmla="*/ 0 h 21600"/>
                <a:gd name="T2" fmla="*/ 15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98" name="Line 78"/>
          <p:cNvSpPr>
            <a:spLocks noChangeShapeType="1"/>
          </p:cNvSpPr>
          <p:nvPr/>
        </p:nvSpPr>
        <p:spPr bwMode="auto">
          <a:xfrm>
            <a:off x="7696200" y="762000"/>
            <a:ext cx="0" cy="18621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0" name="Line 80"/>
          <p:cNvSpPr>
            <a:spLocks noChangeShapeType="1"/>
          </p:cNvSpPr>
          <p:nvPr/>
        </p:nvSpPr>
        <p:spPr bwMode="auto">
          <a:xfrm>
            <a:off x="5562600" y="762000"/>
            <a:ext cx="0" cy="18621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1" name="Line 81"/>
          <p:cNvSpPr>
            <a:spLocks noChangeShapeType="1"/>
          </p:cNvSpPr>
          <p:nvPr/>
        </p:nvSpPr>
        <p:spPr bwMode="auto">
          <a:xfrm>
            <a:off x="7391400" y="762000"/>
            <a:ext cx="0" cy="18621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2" name="Line 82"/>
          <p:cNvSpPr>
            <a:spLocks noChangeShapeType="1"/>
          </p:cNvSpPr>
          <p:nvPr/>
        </p:nvSpPr>
        <p:spPr bwMode="auto">
          <a:xfrm>
            <a:off x="7086600" y="762000"/>
            <a:ext cx="0" cy="18621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3" name="Line 83"/>
          <p:cNvSpPr>
            <a:spLocks noChangeShapeType="1"/>
          </p:cNvSpPr>
          <p:nvPr/>
        </p:nvSpPr>
        <p:spPr bwMode="auto">
          <a:xfrm>
            <a:off x="6781800" y="762000"/>
            <a:ext cx="0" cy="18621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4" name="Line 84"/>
          <p:cNvSpPr>
            <a:spLocks noChangeShapeType="1"/>
          </p:cNvSpPr>
          <p:nvPr/>
        </p:nvSpPr>
        <p:spPr bwMode="auto">
          <a:xfrm>
            <a:off x="6553200" y="762000"/>
            <a:ext cx="0" cy="18621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5" name="Line 85"/>
          <p:cNvSpPr>
            <a:spLocks noChangeShapeType="1"/>
          </p:cNvSpPr>
          <p:nvPr/>
        </p:nvSpPr>
        <p:spPr bwMode="auto">
          <a:xfrm>
            <a:off x="6248400" y="762000"/>
            <a:ext cx="0" cy="18621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6" name="Line 86"/>
          <p:cNvSpPr>
            <a:spLocks noChangeShapeType="1"/>
          </p:cNvSpPr>
          <p:nvPr/>
        </p:nvSpPr>
        <p:spPr bwMode="auto">
          <a:xfrm>
            <a:off x="5867400" y="762000"/>
            <a:ext cx="0" cy="18621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7" name="Line 87"/>
          <p:cNvSpPr>
            <a:spLocks noChangeShapeType="1"/>
          </p:cNvSpPr>
          <p:nvPr/>
        </p:nvSpPr>
        <p:spPr bwMode="auto">
          <a:xfrm>
            <a:off x="6858000" y="3276600"/>
            <a:ext cx="0" cy="18621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8" name="Line 88"/>
          <p:cNvSpPr>
            <a:spLocks noChangeShapeType="1"/>
          </p:cNvSpPr>
          <p:nvPr/>
        </p:nvSpPr>
        <p:spPr bwMode="auto">
          <a:xfrm>
            <a:off x="7162800" y="3276600"/>
            <a:ext cx="0" cy="18621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9" name="Line 89"/>
          <p:cNvSpPr>
            <a:spLocks noChangeShapeType="1"/>
          </p:cNvSpPr>
          <p:nvPr/>
        </p:nvSpPr>
        <p:spPr bwMode="auto">
          <a:xfrm>
            <a:off x="7467600" y="3276600"/>
            <a:ext cx="0" cy="18621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0" name="Line 90"/>
          <p:cNvSpPr>
            <a:spLocks noChangeShapeType="1"/>
          </p:cNvSpPr>
          <p:nvPr/>
        </p:nvSpPr>
        <p:spPr bwMode="auto">
          <a:xfrm>
            <a:off x="7772400" y="3276600"/>
            <a:ext cx="0" cy="18621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1" name="Line 91"/>
          <p:cNvSpPr>
            <a:spLocks noChangeShapeType="1"/>
          </p:cNvSpPr>
          <p:nvPr/>
        </p:nvSpPr>
        <p:spPr bwMode="auto">
          <a:xfrm>
            <a:off x="8153400" y="3276600"/>
            <a:ext cx="0" cy="18621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06"/>
          <p:cNvGrpSpPr>
            <a:grpSpLocks/>
          </p:cNvGrpSpPr>
          <p:nvPr/>
        </p:nvGrpSpPr>
        <p:grpSpPr bwMode="auto">
          <a:xfrm>
            <a:off x="9372600" y="685800"/>
            <a:ext cx="895350" cy="1963738"/>
            <a:chOff x="2880" y="479"/>
            <a:chExt cx="564" cy="1237"/>
          </a:xfrm>
        </p:grpSpPr>
        <p:sp>
          <p:nvSpPr>
            <p:cNvPr id="5143" name="Line 79"/>
            <p:cNvSpPr>
              <a:spLocks noChangeShapeType="1"/>
            </p:cNvSpPr>
            <p:nvPr/>
          </p:nvSpPr>
          <p:spPr bwMode="auto">
            <a:xfrm>
              <a:off x="3360" y="480"/>
              <a:ext cx="0" cy="117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Line 93"/>
            <p:cNvSpPr>
              <a:spLocks noChangeShapeType="1"/>
            </p:cNvSpPr>
            <p:nvPr/>
          </p:nvSpPr>
          <p:spPr bwMode="auto">
            <a:xfrm>
              <a:off x="3045" y="515"/>
              <a:ext cx="0" cy="120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Line 94"/>
            <p:cNvSpPr>
              <a:spLocks noChangeShapeType="1"/>
            </p:cNvSpPr>
            <p:nvPr/>
          </p:nvSpPr>
          <p:spPr bwMode="auto">
            <a:xfrm>
              <a:off x="3103" y="499"/>
              <a:ext cx="0" cy="12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Line 95"/>
            <p:cNvSpPr>
              <a:spLocks noChangeShapeType="1"/>
            </p:cNvSpPr>
            <p:nvPr/>
          </p:nvSpPr>
          <p:spPr bwMode="auto">
            <a:xfrm>
              <a:off x="3139" y="490"/>
              <a:ext cx="0" cy="120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Line 96"/>
            <p:cNvSpPr>
              <a:spLocks noChangeShapeType="1"/>
            </p:cNvSpPr>
            <p:nvPr/>
          </p:nvSpPr>
          <p:spPr bwMode="auto">
            <a:xfrm>
              <a:off x="2951" y="515"/>
              <a:ext cx="0" cy="120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97"/>
            <p:cNvSpPr>
              <a:spLocks noChangeShapeType="1"/>
            </p:cNvSpPr>
            <p:nvPr/>
          </p:nvSpPr>
          <p:spPr bwMode="auto">
            <a:xfrm>
              <a:off x="3209" y="515"/>
              <a:ext cx="0" cy="120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Line 98"/>
            <p:cNvSpPr>
              <a:spLocks noChangeShapeType="1"/>
            </p:cNvSpPr>
            <p:nvPr/>
          </p:nvSpPr>
          <p:spPr bwMode="auto">
            <a:xfrm>
              <a:off x="3268" y="515"/>
              <a:ext cx="0" cy="120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Line 99"/>
            <p:cNvSpPr>
              <a:spLocks noChangeShapeType="1"/>
            </p:cNvSpPr>
            <p:nvPr/>
          </p:nvSpPr>
          <p:spPr bwMode="auto">
            <a:xfrm>
              <a:off x="3327" y="515"/>
              <a:ext cx="0" cy="120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Line 100"/>
            <p:cNvSpPr>
              <a:spLocks noChangeShapeType="1"/>
            </p:cNvSpPr>
            <p:nvPr/>
          </p:nvSpPr>
          <p:spPr bwMode="auto">
            <a:xfrm>
              <a:off x="3397" y="515"/>
              <a:ext cx="0" cy="120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Line 101"/>
            <p:cNvSpPr>
              <a:spLocks noChangeShapeType="1"/>
            </p:cNvSpPr>
            <p:nvPr/>
          </p:nvSpPr>
          <p:spPr bwMode="auto">
            <a:xfrm>
              <a:off x="3338" y="490"/>
              <a:ext cx="0" cy="120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Line 102"/>
            <p:cNvSpPr>
              <a:spLocks noChangeShapeType="1"/>
            </p:cNvSpPr>
            <p:nvPr/>
          </p:nvSpPr>
          <p:spPr bwMode="auto">
            <a:xfrm>
              <a:off x="3312" y="479"/>
              <a:ext cx="15" cy="120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Arc 103"/>
            <p:cNvSpPr>
              <a:spLocks/>
            </p:cNvSpPr>
            <p:nvPr/>
          </p:nvSpPr>
          <p:spPr bwMode="auto">
            <a:xfrm flipV="1">
              <a:off x="2880" y="916"/>
              <a:ext cx="564" cy="100"/>
            </a:xfrm>
            <a:custGeom>
              <a:avLst/>
              <a:gdLst>
                <a:gd name="T0" fmla="*/ 0 w 21600"/>
                <a:gd name="T1" fmla="*/ 0 h 21600"/>
                <a:gd name="T2" fmla="*/ 15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31" name="Line 111"/>
          <p:cNvSpPr>
            <a:spLocks noChangeShapeType="1"/>
          </p:cNvSpPr>
          <p:nvPr/>
        </p:nvSpPr>
        <p:spPr bwMode="auto">
          <a:xfrm>
            <a:off x="7924800" y="762000"/>
            <a:ext cx="0" cy="18621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5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5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5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3565 L 3.33333E-6 -0.36899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5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5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5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5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5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5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5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5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5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5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5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729 0.00138 L -0.50729 0.00138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8" grpId="0" animBg="1"/>
      <p:bldP spid="5198" grpId="1" animBg="1"/>
      <p:bldP spid="5200" grpId="0" animBg="1"/>
      <p:bldP spid="5200" grpId="1" animBg="1"/>
      <p:bldP spid="5201" grpId="0" animBg="1"/>
      <p:bldP spid="5201" grpId="1" animBg="1"/>
      <p:bldP spid="5202" grpId="0" animBg="1"/>
      <p:bldP spid="5202" grpId="1" animBg="1"/>
      <p:bldP spid="5203" grpId="0" animBg="1"/>
      <p:bldP spid="5203" grpId="1" animBg="1"/>
      <p:bldP spid="5204" grpId="0" animBg="1"/>
      <p:bldP spid="5204" grpId="1" animBg="1"/>
      <p:bldP spid="5205" grpId="0" animBg="1"/>
      <p:bldP spid="5205" grpId="1" animBg="1"/>
      <p:bldP spid="5206" grpId="0" animBg="1"/>
      <p:bldP spid="5206" grpId="1" animBg="1"/>
      <p:bldP spid="5207" grpId="0" animBg="1"/>
      <p:bldP spid="5208" grpId="0" animBg="1"/>
      <p:bldP spid="5209" grpId="0" animBg="1"/>
      <p:bldP spid="5210" grpId="0" animBg="1"/>
      <p:bldP spid="5211" grpId="0" animBg="1"/>
      <p:bldP spid="5211" grpId="1" animBg="1"/>
      <p:bldP spid="5211" grpId="2" animBg="1"/>
      <p:bldP spid="5231" grpId="0" animBg="1"/>
      <p:bldP spid="523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505200" y="304800"/>
            <a:ext cx="2209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49 + 25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33400" y="1371600"/>
            <a:ext cx="3048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b="1" u="sng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b="1" u="sng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ớc 1</a:t>
            </a:r>
            <a:r>
              <a:rPr lang="en-US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Đặt tính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870200" y="3565525"/>
            <a:ext cx="152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Times New Roman" pitchFamily="18" charset="0"/>
                <a:cs typeface="Times New Roman" pitchFamily="18" charset="0"/>
              </a:rPr>
              <a:t>49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857500" y="4251325"/>
            <a:ext cx="152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438400" y="3971925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2565400" y="4937125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609600" y="2133600"/>
            <a:ext cx="75438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Hàng </a:t>
            </a:r>
            <a:r>
              <a:rPr lang="vi-VN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đơ</a:t>
            </a:r>
            <a:r>
              <a:rPr lang="en-US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 vị thẳng cột với hàng </a:t>
            </a:r>
            <a:r>
              <a:rPr lang="vi-VN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đơ</a:t>
            </a:r>
            <a:r>
              <a:rPr lang="en-US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 vị.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Hàng chục thẳng cột với hàng chục.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/>
      <p:bldP spid="6151" grpId="0"/>
      <p:bldP spid="6152" grpId="0"/>
      <p:bldP spid="6154" grpId="0" animBg="1"/>
      <p:bldP spid="61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657600" y="152400"/>
            <a:ext cx="2133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49 + 25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33400" y="8382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b="1" u="sng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b="1" u="sng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ớc 2</a:t>
            </a:r>
            <a:r>
              <a:rPr lang="en-US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: Tính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1270000" y="1371600"/>
            <a:ext cx="152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Times New Roman" pitchFamily="18" charset="0"/>
                <a:cs typeface="Times New Roman" pitchFamily="18" charset="0"/>
              </a:rPr>
              <a:t>49</a:t>
            </a:r>
          </a:p>
        </p:txBody>
      </p:sp>
      <p:grpSp>
        <p:nvGrpSpPr>
          <p:cNvPr id="7173" name="Group 17"/>
          <p:cNvGrpSpPr>
            <a:grpSpLocks/>
          </p:cNvGrpSpPr>
          <p:nvPr/>
        </p:nvGrpSpPr>
        <p:grpSpPr bwMode="auto">
          <a:xfrm>
            <a:off x="838200" y="1778000"/>
            <a:ext cx="1943100" cy="981075"/>
            <a:chOff x="528" y="1120"/>
            <a:chExt cx="1224" cy="618"/>
          </a:xfrm>
        </p:grpSpPr>
        <p:sp>
          <p:nvSpPr>
            <p:cNvPr id="7180" name="Text Box 6"/>
            <p:cNvSpPr txBox="1">
              <a:spLocks noChangeArrowheads="1"/>
            </p:cNvSpPr>
            <p:nvPr/>
          </p:nvSpPr>
          <p:spPr bwMode="auto">
            <a:xfrm>
              <a:off x="792" y="1296"/>
              <a:ext cx="96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Times New Roman" pitchFamily="18" charset="0"/>
                  <a:cs typeface="Times New Roman" pitchFamily="18" charset="0"/>
                </a:rPr>
                <a:t>25</a:t>
              </a:r>
            </a:p>
          </p:txBody>
        </p:sp>
        <p:sp>
          <p:nvSpPr>
            <p:cNvPr id="7181" name="Text Box 7"/>
            <p:cNvSpPr txBox="1">
              <a:spLocks noChangeArrowheads="1"/>
            </p:cNvSpPr>
            <p:nvPr/>
          </p:nvSpPr>
          <p:spPr bwMode="auto">
            <a:xfrm>
              <a:off x="528" y="1120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  <p:sp>
          <p:nvSpPr>
            <p:cNvPr id="7182" name="Line 8"/>
            <p:cNvSpPr>
              <a:spLocks noChangeShapeType="1"/>
            </p:cNvSpPr>
            <p:nvPr/>
          </p:nvSpPr>
          <p:spPr bwMode="auto">
            <a:xfrm>
              <a:off x="608" y="1728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524000" y="2759075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295400" y="2590800"/>
            <a:ext cx="22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193800" y="2765425"/>
            <a:ext cx="45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228600" y="4343400"/>
            <a:ext cx="861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Tính từ phải sang trái, bắt </a:t>
            </a:r>
            <a:r>
              <a:rPr lang="vi-VN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ầu từ hàng </a:t>
            </a:r>
            <a:r>
              <a:rPr lang="vi-VN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đơ</a:t>
            </a:r>
            <a:r>
              <a:rPr lang="en-US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 vị.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3733800" y="1295400"/>
            <a:ext cx="44958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9 cộng 5 bằng 14,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i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viết 4, nhớ1</a:t>
            </a:r>
            <a:r>
              <a:rPr lang="en-US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733800" y="2541588"/>
            <a:ext cx="4419600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6,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7,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7.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202" grpId="0"/>
      <p:bldP spid="8203" grpId="0"/>
      <p:bldP spid="8203" grpId="1"/>
      <p:bldP spid="8204" grpId="0"/>
      <p:bldP spid="8205" grpId="0"/>
      <p:bldP spid="8207" grpId="0"/>
      <p:bldP spid="820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457200" y="4267200"/>
            <a:ext cx="861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Tính từ phải sang trái, bắt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ầu từ hàng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đơ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n vị.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066800" y="2514600"/>
            <a:ext cx="75438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Hàng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đơ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n vị thẳng cột với hàng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đơ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n vị.</a:t>
            </a:r>
          </a:p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Hàng chục thẳng cột với hàng chục.</a:t>
            </a:r>
          </a:p>
        </p:txBody>
      </p:sp>
      <p:sp>
        <p:nvSpPr>
          <p:cNvPr id="8196" name="Text Box 13"/>
          <p:cNvSpPr txBox="1">
            <a:spLocks noChangeArrowheads="1"/>
          </p:cNvSpPr>
          <p:nvPr/>
        </p:nvSpPr>
        <p:spPr bwMode="auto">
          <a:xfrm>
            <a:off x="609600" y="533400"/>
            <a:ext cx="7696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Muốn tính tổng hai số trong phạm vi 100, ta thực hiện mấy b</a:t>
            </a:r>
            <a:r>
              <a:rPr lang="vi-VN" b="1" i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b="1" i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ớc?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33400" y="1981200"/>
            <a:ext cx="335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b="1" u="sng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b="1" u="sng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ớc 1</a:t>
            </a:r>
            <a:r>
              <a:rPr lang="en-US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: Đặt tính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57200" y="3810000"/>
            <a:ext cx="335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b="1" u="sng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b="1" u="sng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ớc 2</a:t>
            </a:r>
            <a:r>
              <a:rPr lang="en-US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: Tính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/>
      <p:bldP spid="9228" grpId="0"/>
      <p:bldP spid="9230" grpId="0"/>
      <p:bldP spid="92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762000" y="4572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latin typeface="Times New Roman" pitchFamily="18" charset="0"/>
                <a:cs typeface="Times New Roman" pitchFamily="18" charset="0"/>
              </a:rPr>
              <a:t>Bài 1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: Tính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495800" y="1676400"/>
            <a:ext cx="1676400" cy="1447800"/>
            <a:chOff x="2112" y="1056"/>
            <a:chExt cx="1056" cy="912"/>
          </a:xfrm>
        </p:grpSpPr>
        <p:sp>
          <p:nvSpPr>
            <p:cNvPr id="9245" name="Text Box 14"/>
            <p:cNvSpPr txBox="1">
              <a:spLocks noChangeArrowheads="1"/>
            </p:cNvSpPr>
            <p:nvPr/>
          </p:nvSpPr>
          <p:spPr bwMode="auto">
            <a:xfrm>
              <a:off x="2496" y="1056"/>
              <a:ext cx="5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dirty="0">
                  <a:latin typeface="Times New Roman" pitchFamily="18" charset="0"/>
                  <a:cs typeface="Times New Roman" pitchFamily="18" charset="0"/>
                </a:rPr>
                <a:t>49</a:t>
              </a:r>
            </a:p>
          </p:txBody>
        </p:sp>
        <p:sp>
          <p:nvSpPr>
            <p:cNvPr id="9246" name="Text Box 15"/>
            <p:cNvSpPr txBox="1">
              <a:spLocks noChangeArrowheads="1"/>
            </p:cNvSpPr>
            <p:nvPr/>
          </p:nvSpPr>
          <p:spPr bwMode="auto">
            <a:xfrm>
              <a:off x="2496" y="1536"/>
              <a:ext cx="5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dirty="0">
                  <a:latin typeface="Times New Roman" pitchFamily="18" charset="0"/>
                  <a:cs typeface="Times New Roman" pitchFamily="18" charset="0"/>
                </a:rPr>
                <a:t>18</a:t>
              </a:r>
            </a:p>
          </p:txBody>
        </p:sp>
        <p:sp>
          <p:nvSpPr>
            <p:cNvPr id="9247" name="Text Box 16"/>
            <p:cNvSpPr txBox="1">
              <a:spLocks noChangeArrowheads="1"/>
            </p:cNvSpPr>
            <p:nvPr/>
          </p:nvSpPr>
          <p:spPr bwMode="auto">
            <a:xfrm>
              <a:off x="2304" y="1344"/>
              <a:ext cx="2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  <p:sp>
          <p:nvSpPr>
            <p:cNvPr id="9248" name="Line 17"/>
            <p:cNvSpPr>
              <a:spLocks noChangeShapeType="1"/>
            </p:cNvSpPr>
            <p:nvPr/>
          </p:nvSpPr>
          <p:spPr bwMode="auto">
            <a:xfrm>
              <a:off x="2112" y="1968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609600" y="1752600"/>
            <a:ext cx="1143000" cy="1371600"/>
            <a:chOff x="144" y="2112"/>
            <a:chExt cx="720" cy="864"/>
          </a:xfrm>
        </p:grpSpPr>
        <p:sp>
          <p:nvSpPr>
            <p:cNvPr id="9241" name="Text Box 19"/>
            <p:cNvSpPr txBox="1">
              <a:spLocks noChangeArrowheads="1"/>
            </p:cNvSpPr>
            <p:nvPr/>
          </p:nvSpPr>
          <p:spPr bwMode="auto">
            <a:xfrm>
              <a:off x="336" y="2112"/>
              <a:ext cx="52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latin typeface="Times New Roman" pitchFamily="18" charset="0"/>
                  <a:cs typeface="Times New Roman" pitchFamily="18" charset="0"/>
                </a:rPr>
                <a:t>69</a:t>
              </a:r>
            </a:p>
          </p:txBody>
        </p:sp>
        <p:sp>
          <p:nvSpPr>
            <p:cNvPr id="9242" name="Text Box 20"/>
            <p:cNvSpPr txBox="1">
              <a:spLocks noChangeArrowheads="1"/>
            </p:cNvSpPr>
            <p:nvPr/>
          </p:nvSpPr>
          <p:spPr bwMode="auto">
            <a:xfrm>
              <a:off x="336" y="2544"/>
              <a:ext cx="52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latin typeface="Times New Roman" pitchFamily="18" charset="0"/>
                  <a:cs typeface="Times New Roman" pitchFamily="18" charset="0"/>
                </a:rPr>
                <a:t>24</a:t>
              </a:r>
            </a:p>
          </p:txBody>
        </p:sp>
        <p:sp>
          <p:nvSpPr>
            <p:cNvPr id="9243" name="Text Box 21"/>
            <p:cNvSpPr txBox="1">
              <a:spLocks noChangeArrowheads="1"/>
            </p:cNvSpPr>
            <p:nvPr/>
          </p:nvSpPr>
          <p:spPr bwMode="auto">
            <a:xfrm>
              <a:off x="144" y="2352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  <p:sp>
          <p:nvSpPr>
            <p:cNvPr id="9244" name="Line 22"/>
            <p:cNvSpPr>
              <a:spLocks noChangeShapeType="1"/>
            </p:cNvSpPr>
            <p:nvPr/>
          </p:nvSpPr>
          <p:spPr bwMode="auto">
            <a:xfrm>
              <a:off x="144" y="29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2590800" y="1752600"/>
            <a:ext cx="1143000" cy="1371600"/>
            <a:chOff x="144" y="2112"/>
            <a:chExt cx="720" cy="864"/>
          </a:xfrm>
        </p:grpSpPr>
        <p:sp>
          <p:nvSpPr>
            <p:cNvPr id="9237" name="Text Box 25"/>
            <p:cNvSpPr txBox="1">
              <a:spLocks noChangeArrowheads="1"/>
            </p:cNvSpPr>
            <p:nvPr/>
          </p:nvSpPr>
          <p:spPr bwMode="auto">
            <a:xfrm>
              <a:off x="336" y="2112"/>
              <a:ext cx="52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latin typeface="Times New Roman" pitchFamily="18" charset="0"/>
                  <a:cs typeface="Times New Roman" pitchFamily="18" charset="0"/>
                </a:rPr>
                <a:t>19</a:t>
              </a:r>
            </a:p>
          </p:txBody>
        </p:sp>
        <p:sp>
          <p:nvSpPr>
            <p:cNvPr id="9238" name="Text Box 26"/>
            <p:cNvSpPr txBox="1">
              <a:spLocks noChangeArrowheads="1"/>
            </p:cNvSpPr>
            <p:nvPr/>
          </p:nvSpPr>
          <p:spPr bwMode="auto">
            <a:xfrm>
              <a:off x="336" y="2544"/>
              <a:ext cx="52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latin typeface="Times New Roman" pitchFamily="18" charset="0"/>
                  <a:cs typeface="Times New Roman" pitchFamily="18" charset="0"/>
                </a:rPr>
                <a:t>53</a:t>
              </a:r>
            </a:p>
          </p:txBody>
        </p:sp>
        <p:sp>
          <p:nvSpPr>
            <p:cNvPr id="9239" name="Text Box 27"/>
            <p:cNvSpPr txBox="1">
              <a:spLocks noChangeArrowheads="1"/>
            </p:cNvSpPr>
            <p:nvPr/>
          </p:nvSpPr>
          <p:spPr bwMode="auto">
            <a:xfrm>
              <a:off x="144" y="2352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  <p:sp>
          <p:nvSpPr>
            <p:cNvPr id="9240" name="Line 28"/>
            <p:cNvSpPr>
              <a:spLocks noChangeShapeType="1"/>
            </p:cNvSpPr>
            <p:nvPr/>
          </p:nvSpPr>
          <p:spPr bwMode="auto">
            <a:xfrm>
              <a:off x="144" y="29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6934200" y="1752600"/>
            <a:ext cx="1143000" cy="1371600"/>
            <a:chOff x="144" y="2112"/>
            <a:chExt cx="720" cy="864"/>
          </a:xfrm>
        </p:grpSpPr>
        <p:sp>
          <p:nvSpPr>
            <p:cNvPr id="9229" name="Text Box 35"/>
            <p:cNvSpPr txBox="1">
              <a:spLocks noChangeArrowheads="1"/>
            </p:cNvSpPr>
            <p:nvPr/>
          </p:nvSpPr>
          <p:spPr bwMode="auto">
            <a:xfrm>
              <a:off x="336" y="2112"/>
              <a:ext cx="52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latin typeface="Times New Roman" pitchFamily="18" charset="0"/>
                  <a:cs typeface="Times New Roman" pitchFamily="18" charset="0"/>
                </a:rPr>
                <a:t>89</a:t>
              </a:r>
            </a:p>
          </p:txBody>
        </p:sp>
        <p:sp>
          <p:nvSpPr>
            <p:cNvPr id="9230" name="Text Box 36"/>
            <p:cNvSpPr txBox="1">
              <a:spLocks noChangeArrowheads="1"/>
            </p:cNvSpPr>
            <p:nvPr/>
          </p:nvSpPr>
          <p:spPr bwMode="auto">
            <a:xfrm>
              <a:off x="336" y="2544"/>
              <a:ext cx="52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latin typeface="Times New Roman" pitchFamily="18" charset="0"/>
                  <a:cs typeface="Times New Roman" pitchFamily="18" charset="0"/>
                </a:rPr>
                <a:t>  4</a:t>
              </a:r>
            </a:p>
          </p:txBody>
        </p:sp>
        <p:sp>
          <p:nvSpPr>
            <p:cNvPr id="9231" name="Text Box 37"/>
            <p:cNvSpPr txBox="1">
              <a:spLocks noChangeArrowheads="1"/>
            </p:cNvSpPr>
            <p:nvPr/>
          </p:nvSpPr>
          <p:spPr bwMode="auto">
            <a:xfrm>
              <a:off x="144" y="2352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  <p:sp>
          <p:nvSpPr>
            <p:cNvPr id="9232" name="Line 38"/>
            <p:cNvSpPr>
              <a:spLocks noChangeShapeType="1"/>
            </p:cNvSpPr>
            <p:nvPr/>
          </p:nvSpPr>
          <p:spPr bwMode="auto">
            <a:xfrm>
              <a:off x="144" y="29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9510" name="Text Box 54"/>
          <p:cNvSpPr txBox="1">
            <a:spLocks noChangeArrowheads="1"/>
          </p:cNvSpPr>
          <p:nvPr/>
        </p:nvSpPr>
        <p:spPr bwMode="auto">
          <a:xfrm>
            <a:off x="876300" y="3200400"/>
            <a:ext cx="91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93</a:t>
            </a:r>
          </a:p>
        </p:txBody>
      </p:sp>
      <p:sp>
        <p:nvSpPr>
          <p:cNvPr id="19511" name="Text Box 55"/>
          <p:cNvSpPr txBox="1">
            <a:spLocks noChangeArrowheads="1"/>
          </p:cNvSpPr>
          <p:nvPr/>
        </p:nvSpPr>
        <p:spPr bwMode="auto">
          <a:xfrm>
            <a:off x="2806700" y="3124200"/>
            <a:ext cx="91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</p:txBody>
      </p:sp>
      <p:sp>
        <p:nvSpPr>
          <p:cNvPr id="19512" name="Text Box 56"/>
          <p:cNvSpPr txBox="1">
            <a:spLocks noChangeArrowheads="1"/>
          </p:cNvSpPr>
          <p:nvPr/>
        </p:nvSpPr>
        <p:spPr bwMode="auto">
          <a:xfrm>
            <a:off x="5067300" y="3124200"/>
            <a:ext cx="91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</p:txBody>
      </p:sp>
      <p:sp>
        <p:nvSpPr>
          <p:cNvPr id="19513" name="Text Box 57"/>
          <p:cNvSpPr txBox="1">
            <a:spLocks noChangeArrowheads="1"/>
          </p:cNvSpPr>
          <p:nvPr/>
        </p:nvSpPr>
        <p:spPr bwMode="auto">
          <a:xfrm>
            <a:off x="7264400" y="3124200"/>
            <a:ext cx="91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93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195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19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19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195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/>
      <p:bldP spid="19510" grpId="0"/>
      <p:bldP spid="19510" grpId="1"/>
      <p:bldP spid="19511" grpId="0"/>
      <p:bldP spid="19511" grpId="1"/>
      <p:bldP spid="19512" grpId="0"/>
      <p:bldP spid="19512" grpId="1"/>
      <p:bldP spid="19513" grpId="0"/>
      <p:bldP spid="1951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762000" y="457200"/>
            <a:ext cx="129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381000" y="990600"/>
            <a:ext cx="8153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Lớp 2A có 29 học sinh, lớp 2B có 25 học sinh. Hỏi cả hai lớp có bao nhiêu học sinh?</a:t>
            </a:r>
          </a:p>
        </p:txBody>
      </p:sp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304800" y="2743200"/>
            <a:ext cx="160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Lớp 2A:</a:t>
            </a:r>
          </a:p>
        </p:txBody>
      </p:sp>
      <p:sp>
        <p:nvSpPr>
          <p:cNvPr id="20517" name="Line 37"/>
          <p:cNvSpPr>
            <a:spLocks noChangeShapeType="1"/>
          </p:cNvSpPr>
          <p:nvPr/>
        </p:nvSpPr>
        <p:spPr bwMode="auto">
          <a:xfrm>
            <a:off x="1905000" y="3124200"/>
            <a:ext cx="22860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2209800" y="2743200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29 học sinh</a:t>
            </a:r>
          </a:p>
        </p:txBody>
      </p:sp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317500" y="3581400"/>
            <a:ext cx="1511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Lớp 2B:</a:t>
            </a:r>
          </a:p>
        </p:txBody>
      </p:sp>
      <p:sp>
        <p:nvSpPr>
          <p:cNvPr id="20520" name="Line 40"/>
          <p:cNvSpPr>
            <a:spLocks noChangeShapeType="1"/>
          </p:cNvSpPr>
          <p:nvPr/>
        </p:nvSpPr>
        <p:spPr bwMode="auto">
          <a:xfrm>
            <a:off x="1930400" y="3962400"/>
            <a:ext cx="1676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1" name="Text Box 41"/>
          <p:cNvSpPr txBox="1">
            <a:spLocks noChangeArrowheads="1"/>
          </p:cNvSpPr>
          <p:nvPr/>
        </p:nvSpPr>
        <p:spPr bwMode="auto">
          <a:xfrm>
            <a:off x="1981200" y="356552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25 học sinh</a:t>
            </a:r>
          </a:p>
        </p:txBody>
      </p:sp>
      <p:sp>
        <p:nvSpPr>
          <p:cNvPr id="20522" name="AutoShape 42"/>
          <p:cNvSpPr>
            <a:spLocks/>
          </p:cNvSpPr>
          <p:nvPr/>
        </p:nvSpPr>
        <p:spPr bwMode="auto">
          <a:xfrm>
            <a:off x="4343400" y="2971800"/>
            <a:ext cx="76200" cy="1219200"/>
          </a:xfrm>
          <a:prstGeom prst="rightBrace">
            <a:avLst>
              <a:gd name="adj1" fmla="val 133333"/>
              <a:gd name="adj2" fmla="val 50000"/>
            </a:avLst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3" name="Text Box 43"/>
          <p:cNvSpPr txBox="1">
            <a:spLocks noChangeArrowheads="1"/>
          </p:cNvSpPr>
          <p:nvPr/>
        </p:nvSpPr>
        <p:spPr bwMode="auto">
          <a:xfrm>
            <a:off x="4648200" y="33528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? học sinh</a:t>
            </a:r>
          </a:p>
        </p:txBody>
      </p:sp>
      <p:sp>
        <p:nvSpPr>
          <p:cNvPr id="20524" name="Text Box 44"/>
          <p:cNvSpPr txBox="1">
            <a:spLocks noChangeArrowheads="1"/>
          </p:cNvSpPr>
          <p:nvPr/>
        </p:nvSpPr>
        <p:spPr bwMode="auto">
          <a:xfrm>
            <a:off x="609600" y="2133600"/>
            <a:ext cx="1752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latin typeface="Times New Roman" pitchFamily="18" charset="0"/>
                <a:cs typeface="Times New Roman" pitchFamily="18" charset="0"/>
              </a:rPr>
              <a:t>Tóm tắt: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0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0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0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0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0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0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3" grpId="0"/>
      <p:bldP spid="20514" grpId="0"/>
      <p:bldP spid="20516" grpId="0"/>
      <p:bldP spid="20517" grpId="0" animBg="1"/>
      <p:bldP spid="20518" grpId="0"/>
      <p:bldP spid="20519" grpId="0"/>
      <p:bldP spid="20520" grpId="0" animBg="1"/>
      <p:bldP spid="20521" grpId="0"/>
      <p:bldP spid="20522" grpId="0" animBg="1"/>
      <p:bldP spid="20523" grpId="0"/>
      <p:bldP spid="2052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252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Default Design</vt:lpstr>
      <vt:lpstr>Balloons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 Chieu</dc:creator>
  <cp:lastModifiedBy>Nhulam</cp:lastModifiedBy>
  <cp:revision>63</cp:revision>
  <dcterms:created xsi:type="dcterms:W3CDTF">2010-09-16T17:25:29Z</dcterms:created>
  <dcterms:modified xsi:type="dcterms:W3CDTF">2020-09-24T08:09:40Z</dcterms:modified>
</cp:coreProperties>
</file>